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2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3B2BB-9204-A66B-F41E-2569A0BF8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BBED1D-DFB6-8350-F84F-76CB81FD1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F5F1FA-684F-11F2-4659-8F3A9215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24C0-E676-49CF-A307-000C7ACF2F4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C27987-9E54-119D-D473-1478E828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EC0EA-3CF7-5926-7C13-BB19BFCD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285B-9C9A-4BEA-8932-58843AB67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3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C4F8B-35D8-5276-99DD-31ACF42B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A8D355-9DCB-8B26-007F-1B2E05E1F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490C4-9DE7-DD5D-2435-812C19B8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24C0-E676-49CF-A307-000C7ACF2F4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3D050-E7C5-A179-13C7-D62198A37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319D5-1D6A-8BFE-BC5A-358D1857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285B-9C9A-4BEA-8932-58843AB67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2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577D2E-874A-E0B5-1A9A-695F97DDC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8F080D-1608-83AC-4BA0-D3AF460D5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4FFE4-E32D-FD48-D2A0-4635AD36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24C0-E676-49CF-A307-000C7ACF2F4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ECA0B-A6D8-D4B3-0320-FFCF7E63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2EF458-9BF7-C32B-EE82-1149BDE6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285B-9C9A-4BEA-8932-58843AB67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7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EB6D3-2231-6153-B2EF-9863083F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E776-8651-B9A9-4D10-956B7FA42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FEBEBC-E129-ED81-0766-627090DF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24C0-E676-49CF-A307-000C7ACF2F4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841034-16EE-08AE-D64F-BE2E9B36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D929F6-5084-2FB8-B955-5C43470F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285B-9C9A-4BEA-8932-58843AB67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C11D4-FED7-47C2-6CC4-2AE698F7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99BA86-E3ED-3FBC-E43A-005B232B2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D952DA-D69F-B36D-C35A-8E5B3158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24C0-E676-49CF-A307-000C7ACF2F4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04F24-D6B4-E9D1-2233-8576588D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25AC2-E03D-37F8-9932-B3D040FB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285B-9C9A-4BEA-8932-58843AB67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2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E89ED-FCEE-89D4-F26F-3F2370AA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5B99C-4620-4DF0-A299-C931F9D7D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973512-C77E-3225-3145-A9F0083DC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76573-4658-E24A-E2F6-760FBAE6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24C0-E676-49CF-A307-000C7ACF2F4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CE8CF4-59C8-22B1-BFBA-67CA7BB3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C884D-52A0-02A9-0730-C616217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285B-9C9A-4BEA-8932-58843AB67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8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10E08-F9D2-D82B-B1F5-771264F9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17D12-E6DC-E0FA-9BF2-8959421BF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3072F8-2551-1F48-FCF7-E0755399A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DCBFE6-781B-471E-412F-B81D1715B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1EE758-5C2A-5C47-2B2E-34A1DE200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D13F16-64E8-72C9-D27A-587B211C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24C0-E676-49CF-A307-000C7ACF2F4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EE3B38-B8BA-AA4D-9373-3B14FE64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FC5FB6-874F-C8AE-3C88-63BD9936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285B-9C9A-4BEA-8932-58843AB67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9376B-3BEE-7B2D-566A-EEC27B39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71B8A8-AA75-A717-22CB-8329CD6F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24C0-E676-49CF-A307-000C7ACF2F4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84007A-A3C7-B6CF-CC8F-A8AD3D33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456B00-A6C2-7D99-AF57-FF212708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285B-9C9A-4BEA-8932-58843AB67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4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2166A0-CAC9-0AAD-E8AF-E2C5F108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24C0-E676-49CF-A307-000C7ACF2F4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0E4BC3-927D-D923-CDFF-26BA007E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511771-ADE4-F8F5-FB49-F233822E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285B-9C9A-4BEA-8932-58843AB67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1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DCFC6-C142-0C18-466D-D278C36A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7A3F2-71A7-0437-1477-022E1278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D950EE-BD46-5A89-983B-5E6EBCE93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5A42B3-C2E2-9359-90A6-B355B56D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24C0-E676-49CF-A307-000C7ACF2F4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651BE8-5456-8166-2CCA-ECE8CB52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859526-AAFA-96FF-7D17-A56A0AE1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285B-9C9A-4BEA-8932-58843AB67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5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E01A0-851F-F4F7-5825-0EF0E275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65B07A-A3C4-885C-6DA8-5899FC0EE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27508F-AA57-32C0-A6B9-010415FEF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989E51-5401-000A-6FBB-2DD571FD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24C0-E676-49CF-A307-000C7ACF2F4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0581BE-B04E-0EF7-8BE7-C9BED11B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9FB43-F793-FF3F-4C1E-A8CCF9D3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285B-9C9A-4BEA-8932-58843AB67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7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FCF04-83EC-EC86-3AA5-85F4EC48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722912-FECC-05F4-D057-E448AB0D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B82B0-0BF1-7D08-3A00-A033E2AC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24C0-E676-49CF-A307-000C7ACF2F4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3A743-DA30-0061-C986-BBB90487C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4C315-5DB6-84F3-7D88-B3071FBC7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C285B-9C9A-4BEA-8932-58843AB67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7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7E8DA-0DE6-9A2C-64F3-5BA6D9C714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СЛР с АНД </a:t>
            </a: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добровольцы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D31360-E52E-BD1F-2D37-11EE3CDC10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3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DA8AA1-28BD-524F-35B2-2D75A8B7C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7" y="153516"/>
            <a:ext cx="4367311" cy="655096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81CF2-1489-AA82-E729-4F9F5D3C5E47}"/>
              </a:ext>
            </a:extLst>
          </p:cNvPr>
          <p:cNvSpPr txBox="1"/>
          <p:nvPr/>
        </p:nvSpPr>
        <p:spPr>
          <a:xfrm>
            <a:off x="6096000" y="153516"/>
            <a:ext cx="43673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75% остановок кровообращения происходят дома.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36D0A-BB79-B3F4-6CFC-3841A94807AE}"/>
              </a:ext>
            </a:extLst>
          </p:cNvPr>
          <p:cNvSpPr txBox="1"/>
          <p:nvPr/>
        </p:nvSpPr>
        <p:spPr>
          <a:xfrm>
            <a:off x="4797492" y="2092508"/>
            <a:ext cx="6964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 22% случаев добровольцы с АНД оказывались на месте раньше бригады экстренной помощи.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B783C8-CC5C-06D0-702B-E1C03F1E2537}"/>
              </a:ext>
            </a:extLst>
          </p:cNvPr>
          <p:cNvSpPr txBox="1"/>
          <p:nvPr/>
        </p:nvSpPr>
        <p:spPr>
          <a:xfrm>
            <a:off x="4797494" y="3875566"/>
            <a:ext cx="72031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Когда на вызов реагировал один доброволец, базовую реанимацию начинали в 2,5 раза чаще, чем случайными свидетелями. </a:t>
            </a:r>
          </a:p>
          <a:p>
            <a:r>
              <a:rPr lang="ru-RU" sz="2400" b="1" dirty="0"/>
              <a:t>Если два добровольца, реанимацию начинали в 3 раза чаще и чаще использовали АНД. </a:t>
            </a:r>
          </a:p>
          <a:p>
            <a:r>
              <a:rPr lang="ru-RU" sz="2400" b="1" dirty="0"/>
              <a:t>А если добровольцев было больше, реанимация с дефибрилляцией проводилась в 4 раза чаще. </a:t>
            </a:r>
          </a:p>
        </p:txBody>
      </p:sp>
    </p:spTree>
    <p:extLst>
      <p:ext uri="{BB962C8B-B14F-4D97-AF65-F5344CB8AC3E}">
        <p14:creationId xmlns:p14="http://schemas.microsoft.com/office/powerpoint/2010/main" val="389185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C8770-AF77-AC09-60E7-12919F88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7625E47-9EDE-F39F-27D1-86308FDE5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111" y="330431"/>
            <a:ext cx="9295707" cy="61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04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76</Words>
  <Application>Microsoft Office PowerPoint</Application>
  <PresentationFormat>Широкоэкранный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Тема Office</vt:lpstr>
      <vt:lpstr>СЛР с АНД  добровольцы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Дрянных А.А.</dc:creator>
  <cp:lastModifiedBy>Дрянных А.А.</cp:lastModifiedBy>
  <cp:revision>2</cp:revision>
  <dcterms:created xsi:type="dcterms:W3CDTF">2026-02-09T17:37:12Z</dcterms:created>
  <dcterms:modified xsi:type="dcterms:W3CDTF">2026-02-09T17:43:52Z</dcterms:modified>
</cp:coreProperties>
</file>